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4660"/>
  </p:normalViewPr>
  <p:slideViewPr>
    <p:cSldViewPr snapToGrid="0">
      <p:cViewPr varScale="1">
        <p:scale>
          <a:sx n="70" d="100"/>
          <a:sy n="70" d="100"/>
        </p:scale>
        <p:origin x="4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892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6104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5847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856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601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626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302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024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971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5211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111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1A80D6-F44C-43A7-9A65-022A43EF804F}" type="datetimeFigureOut">
              <a:rPr lang="ru-RU" smtClean="0"/>
              <a:t>04.07.2021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B9232-745D-4EDE-92E8-C23E51C1AF3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89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954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460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25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361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2893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4189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453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69416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035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285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173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0959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6970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143" y="0"/>
            <a:ext cx="969971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335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7715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0752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55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0011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4641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6516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788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2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8149" y="0"/>
            <a:ext cx="48957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607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495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842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28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265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590" y="0"/>
            <a:ext cx="48488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708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Владимир</dc:creator>
  <cp:lastModifiedBy>Владимир</cp:lastModifiedBy>
  <cp:revision>2</cp:revision>
  <dcterms:created xsi:type="dcterms:W3CDTF">2021-07-04T15:49:36Z</dcterms:created>
  <dcterms:modified xsi:type="dcterms:W3CDTF">2021-07-04T15:59:20Z</dcterms:modified>
</cp:coreProperties>
</file>